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60" r:id="rId4"/>
    <p:sldId id="276" r:id="rId5"/>
    <p:sldId id="257" r:id="rId6"/>
    <p:sldId id="258" r:id="rId7"/>
    <p:sldId id="265" r:id="rId8"/>
    <p:sldId id="262" r:id="rId9"/>
    <p:sldId id="263" r:id="rId10"/>
    <p:sldId id="264" r:id="rId11"/>
    <p:sldId id="261" r:id="rId12"/>
    <p:sldId id="268" r:id="rId13"/>
    <p:sldId id="267" r:id="rId14"/>
    <p:sldId id="266" r:id="rId15"/>
    <p:sldId id="269" r:id="rId16"/>
    <p:sldId id="271" r:id="rId17"/>
    <p:sldId id="270" r:id="rId18"/>
    <p:sldId id="272" r:id="rId19"/>
    <p:sldId id="273" r:id="rId20"/>
    <p:sldId id="277" r:id="rId21"/>
    <p:sldId id="278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39"/>
    <p:restoredTop sz="94648"/>
  </p:normalViewPr>
  <p:slideViewPr>
    <p:cSldViewPr snapToGrid="0" snapToObjects="1">
      <p:cViewPr>
        <p:scale>
          <a:sx n="85" d="100"/>
          <a:sy n="85" d="100"/>
        </p:scale>
        <p:origin x="208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C9AB4-36AF-4D4B-AE0B-1900FE04B0CB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48FFC-030D-7840-99B1-3F6F45C3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7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5CF9-F2F7-DC44-9002-D50A42693F31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DAE7D-D41D-1C4A-89C2-1F1E2A66A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7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5CF9-F2F7-DC44-9002-D50A42693F31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DAE7D-D41D-1C4A-89C2-1F1E2A66A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4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5CF9-F2F7-DC44-9002-D50A42693F31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DAE7D-D41D-1C4A-89C2-1F1E2A66A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7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5CF9-F2F7-DC44-9002-D50A42693F31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DAE7D-D41D-1C4A-89C2-1F1E2A66A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1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5CF9-F2F7-DC44-9002-D50A42693F31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DAE7D-D41D-1C4A-89C2-1F1E2A66A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08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5CF9-F2F7-DC44-9002-D50A42693F31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DAE7D-D41D-1C4A-89C2-1F1E2A66A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5CF9-F2F7-DC44-9002-D50A42693F31}" type="datetimeFigureOut">
              <a:rPr lang="en-US" smtClean="0"/>
              <a:t>12/7/17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DAE7D-D41D-1C4A-89C2-1F1E2A66A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90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5CF9-F2F7-DC44-9002-D50A42693F31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DAE7D-D41D-1C4A-89C2-1F1E2A66A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9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5CF9-F2F7-DC44-9002-D50A42693F31}" type="datetimeFigureOut">
              <a:rPr lang="en-US" smtClean="0"/>
              <a:t>12/7/17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DAE7D-D41D-1C4A-89C2-1F1E2A66A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14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5CF9-F2F7-DC44-9002-D50A42693F31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DAE7D-D41D-1C4A-89C2-1F1E2A66A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1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5CF9-F2F7-DC44-9002-D50A42693F31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DAE7D-D41D-1C4A-89C2-1F1E2A66A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13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95CF9-F2F7-DC44-9002-D50A42693F31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DAE7D-D41D-1C4A-89C2-1F1E2A66A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05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purencool.com/javascript-and-jquery-what-is-the-difference" TargetMode="External"/><Relationship Id="rId4" Type="http://schemas.openxmlformats.org/officeDocument/2006/relationships/hyperlink" Target="https://www.w3schools.com/bootstrap/bootstrap_get_started.asp" TargetMode="External"/><Relationship Id="rId5" Type="http://schemas.openxmlformats.org/officeDocument/2006/relationships/hyperlink" Target="https://www.digitalocean.com/community/tutorials/an-introduction-to-jquery" TargetMode="External"/><Relationship Id="rId6" Type="http://schemas.openxmlformats.org/officeDocument/2006/relationships/hyperlink" Target="https://www.w3schools.com/css/css_boxmodel.asp" TargetMode="External"/><Relationship Id="rId7" Type="http://schemas.openxmlformats.org/officeDocument/2006/relationships/hyperlink" Target="http://www.tutorialsteacher.com/mvc/mvc-architecture" TargetMode="External"/><Relationship Id="rId8" Type="http://schemas.openxmlformats.org/officeDocument/2006/relationships/hyperlink" Target="https://docs.microsoft.com/en-us/aspnet/mvc/mvc4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ucareers.northeastern.edu/notLoggedIn.ht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9486" y="2690648"/>
            <a:ext cx="9753600" cy="305851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ITC6355 70925 Web App Design &amp; Development 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FINAL </a:t>
            </a:r>
            <a:r>
              <a:rPr lang="en-US" dirty="0"/>
              <a:t>PROJECT </a:t>
            </a:r>
            <a:r>
              <a:rPr lang="en-US" dirty="0" smtClean="0"/>
              <a:t>PRESENTATION </a:t>
            </a:r>
          </a:p>
          <a:p>
            <a:pPr algn="l"/>
            <a:r>
              <a:rPr lang="en-US" sz="1800" dirty="0" smtClean="0"/>
              <a:t>(PRESENTATION DATE</a:t>
            </a:r>
            <a:r>
              <a:rPr lang="en-US" sz="1800" dirty="0"/>
              <a:t>: December </a:t>
            </a:r>
            <a:r>
              <a:rPr lang="en-US" sz="1800" dirty="0" smtClean="0"/>
              <a:t>7, </a:t>
            </a:r>
            <a:r>
              <a:rPr lang="en-US" sz="1800" dirty="0"/>
              <a:t>2017</a:t>
            </a:r>
            <a:r>
              <a:rPr lang="en-US" sz="1800" dirty="0" smtClean="0"/>
              <a:t>)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 smtClean="0"/>
              <a:t>SUBMITTED BY : THINKTANK TEAM</a:t>
            </a:r>
            <a:endParaRPr lang="en-US" dirty="0" smtClean="0"/>
          </a:p>
          <a:p>
            <a:pPr algn="l"/>
            <a:r>
              <a:rPr lang="en-US" sz="1800" dirty="0" smtClean="0"/>
              <a:t>GUIDED BY : </a:t>
            </a:r>
            <a:r>
              <a:rPr lang="en-US" sz="1800" dirty="0"/>
              <a:t>Mr. </a:t>
            </a:r>
            <a:r>
              <a:rPr lang="en-US" sz="1800" dirty="0" err="1"/>
              <a:t>Aniruddhatreya</a:t>
            </a:r>
            <a:r>
              <a:rPr lang="en-US" sz="1800" dirty="0"/>
              <a:t> </a:t>
            </a:r>
            <a:r>
              <a:rPr lang="en-US" sz="1800" dirty="0" err="1" smtClean="0"/>
              <a:t>Rajagopalan</a:t>
            </a:r>
            <a:endParaRPr lang="en-US" sz="1800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86" y="924515"/>
            <a:ext cx="7772266" cy="124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8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"/>
            <a:ext cx="12192000" cy="685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4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"/>
            <a:ext cx="12192000" cy="68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" y="0"/>
            <a:ext cx="12188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311150"/>
            <a:ext cx="110998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8"/>
            <a:ext cx="12192000" cy="685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0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8"/>
            <a:ext cx="12192000" cy="685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8"/>
            <a:ext cx="12192000" cy="685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8"/>
            <a:ext cx="12192000" cy="685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8"/>
            <a:ext cx="12192000" cy="685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F60FCA6E-0894-46CD-BD49-5955A51E00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E78C6E4B-A1F1-4B6C-97EC-BE997495D6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364" y="651643"/>
            <a:ext cx="9413079" cy="4089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MVC  of GOTin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7834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020" y="-70611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GOTin </a:t>
            </a:r>
            <a:r>
              <a:rPr lang="mr-IN" dirty="0" smtClean="0"/>
              <a:t>–</a:t>
            </a:r>
            <a:r>
              <a:rPr lang="en-US" dirty="0" smtClean="0"/>
              <a:t> Online Job Search Portal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4186" y="1254952"/>
            <a:ext cx="3397469" cy="244371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Job Search  - User</a:t>
            </a:r>
          </a:p>
          <a:p>
            <a:pPr lvl="1"/>
            <a:r>
              <a:rPr lang="en-US" dirty="0" smtClean="0"/>
              <a:t>User signup</a:t>
            </a:r>
          </a:p>
          <a:p>
            <a:pPr lvl="1"/>
            <a:r>
              <a:rPr lang="en-US" dirty="0" smtClean="0"/>
              <a:t>Login</a:t>
            </a:r>
          </a:p>
          <a:p>
            <a:pPr lvl="1"/>
            <a:r>
              <a:rPr lang="en-US" dirty="0" smtClean="0"/>
              <a:t>Job search</a:t>
            </a:r>
          </a:p>
          <a:p>
            <a:pPr lvl="1"/>
            <a:r>
              <a:rPr lang="en-US" dirty="0" smtClean="0"/>
              <a:t>Job Apply</a:t>
            </a:r>
          </a:p>
          <a:p>
            <a:pPr lvl="1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334186" y="4171060"/>
            <a:ext cx="3397469" cy="175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Employer - User</a:t>
            </a:r>
          </a:p>
          <a:p>
            <a:pPr lvl="1"/>
            <a:r>
              <a:rPr lang="en-US" dirty="0" smtClean="0"/>
              <a:t>User signup</a:t>
            </a:r>
          </a:p>
          <a:p>
            <a:pPr lvl="1"/>
            <a:r>
              <a:rPr lang="en-US" dirty="0" smtClean="0"/>
              <a:t>Login</a:t>
            </a:r>
          </a:p>
          <a:p>
            <a:pPr lvl="1"/>
            <a:r>
              <a:rPr lang="en-US" dirty="0" smtClean="0"/>
              <a:t>Job Post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909" y="746975"/>
            <a:ext cx="8811296" cy="611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3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4618" y="365126"/>
            <a:ext cx="10196946" cy="1131166"/>
          </a:xfrm>
        </p:spPr>
        <p:txBody>
          <a:bodyPr/>
          <a:lstStyle/>
          <a:p>
            <a:pPr algn="ctr"/>
            <a:r>
              <a:rPr lang="en-US" dirty="0" smtClean="0"/>
              <a:t>Project Specific MVC </a:t>
            </a:r>
            <a:r>
              <a:rPr lang="en-US" dirty="0" err="1" smtClean="0"/>
              <a:t>filles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988" y="1840996"/>
            <a:ext cx="232420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118" y="3298068"/>
            <a:ext cx="2286000" cy="7747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5" idx="1"/>
          </p:cNvCxnSpPr>
          <p:nvPr/>
        </p:nvCxnSpPr>
        <p:spPr>
          <a:xfrm>
            <a:off x="3913118" y="3685418"/>
            <a:ext cx="1143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342118" y="3685418"/>
            <a:ext cx="9168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374" y="1440728"/>
            <a:ext cx="2630744" cy="515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Schemas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471" y="1837982"/>
            <a:ext cx="98359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4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NA(December,2017</a:t>
            </a:r>
            <a:r>
              <a:rPr lang="en-US" dirty="0"/>
              <a:t>) Indeed online job portal Retrieved from https://</a:t>
            </a:r>
            <a:r>
              <a:rPr lang="en-US" dirty="0" err="1"/>
              <a:t>www.indeed.com</a:t>
            </a:r>
            <a:r>
              <a:rPr lang="en-US" dirty="0"/>
              <a:t>/ </a:t>
            </a:r>
          </a:p>
          <a:p>
            <a:r>
              <a:rPr lang="en-US" dirty="0" smtClean="0"/>
              <a:t>NA(December,2017</a:t>
            </a:r>
            <a:r>
              <a:rPr lang="en-US" dirty="0"/>
              <a:t>) Monster Jobs Retrieved from https://</a:t>
            </a:r>
            <a:r>
              <a:rPr lang="en-US" dirty="0" err="1"/>
              <a:t>www.monster.com</a:t>
            </a:r>
            <a:r>
              <a:rPr lang="en-US" dirty="0"/>
              <a:t>/ </a:t>
            </a:r>
          </a:p>
          <a:p>
            <a:r>
              <a:rPr lang="en-US" dirty="0" smtClean="0"/>
              <a:t>NA(December,2017</a:t>
            </a:r>
            <a:r>
              <a:rPr lang="en-US" dirty="0"/>
              <a:t>) NU Careers Retrieved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nucareers.northeastern.edu/notLoggedIn.htm</a:t>
            </a:r>
            <a:endParaRPr lang="en-US" dirty="0"/>
          </a:p>
          <a:p>
            <a:r>
              <a:rPr lang="en-US" dirty="0" smtClean="0"/>
              <a:t>Using of </a:t>
            </a:r>
            <a:r>
              <a:rPr lang="en-US" dirty="0" err="1" smtClean="0"/>
              <a:t>Jquery</a:t>
            </a:r>
            <a:r>
              <a:rPr lang="en-US" dirty="0" smtClean="0"/>
              <a:t> Retrieved from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purencool.com/javascript-and-jquery-what-is-the-difference</a:t>
            </a:r>
            <a:endParaRPr lang="en-US" dirty="0" smtClean="0"/>
          </a:p>
          <a:p>
            <a:r>
              <a:rPr lang="en-US" dirty="0" err="1" smtClean="0"/>
              <a:t>Learnin</a:t>
            </a:r>
            <a:r>
              <a:rPr lang="en-US" dirty="0" smtClean="0"/>
              <a:t> Bootstrap Retrieved </a:t>
            </a:r>
            <a:r>
              <a:rPr lang="en-US" dirty="0"/>
              <a:t>from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www.w3schools.com/bootstrap/bootstrap_get_started.asp</a:t>
            </a:r>
            <a:endParaRPr lang="en-US" dirty="0" smtClean="0"/>
          </a:p>
          <a:p>
            <a:r>
              <a:rPr lang="en-US" dirty="0" smtClean="0"/>
              <a:t>jQuery tutorials Retrieved </a:t>
            </a:r>
            <a:r>
              <a:rPr lang="en-US" dirty="0"/>
              <a:t>from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www.digitalocean.com/community/tutorials/an-introduction-to-jquery</a:t>
            </a:r>
            <a:endParaRPr lang="en-US" dirty="0" smtClean="0"/>
          </a:p>
          <a:p>
            <a:r>
              <a:rPr lang="en-US" dirty="0" smtClean="0"/>
              <a:t>Box model of CSS Retrieved </a:t>
            </a:r>
            <a:r>
              <a:rPr lang="en-US" dirty="0"/>
              <a:t>from </a:t>
            </a: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www.w3schools.com/css/css_boxmodel.asp</a:t>
            </a:r>
            <a:endParaRPr lang="en-US" dirty="0" smtClean="0"/>
          </a:p>
          <a:p>
            <a:r>
              <a:rPr lang="en-US" dirty="0" smtClean="0"/>
              <a:t>MVC Architecture Retrieved </a:t>
            </a:r>
            <a:r>
              <a:rPr lang="en-US" dirty="0"/>
              <a:t>from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www.tutorialsteacher.com/mvc/mvc-architecture</a:t>
            </a:r>
            <a:endParaRPr lang="en-US" dirty="0" smtClean="0"/>
          </a:p>
          <a:p>
            <a:r>
              <a:rPr lang="en-US" dirty="0" smtClean="0"/>
              <a:t>ASP .NET MVC 4 official </a:t>
            </a:r>
            <a:r>
              <a:rPr lang="en-US" dirty="0" err="1" smtClean="0"/>
              <a:t>documnetation</a:t>
            </a:r>
            <a:r>
              <a:rPr lang="en-US" dirty="0" smtClean="0"/>
              <a:t> Retrieved </a:t>
            </a:r>
            <a:r>
              <a:rPr lang="en-US" dirty="0"/>
              <a:t>from </a:t>
            </a:r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docs.microsoft.com/en-us/aspnet/mvc/mvc4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8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4379" y="0"/>
            <a:ext cx="5263242" cy="1325563"/>
          </a:xfrm>
        </p:spPr>
        <p:txBody>
          <a:bodyPr/>
          <a:lstStyle/>
          <a:p>
            <a:r>
              <a:rPr lang="en-US" dirty="0" smtClean="0"/>
              <a:t>Technologies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536" y="1068219"/>
            <a:ext cx="3726339" cy="194441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Front End</a:t>
            </a:r>
          </a:p>
          <a:p>
            <a:pPr lvl="1"/>
            <a:r>
              <a:rPr lang="en-US" dirty="0" smtClean="0"/>
              <a:t>HTML</a:t>
            </a:r>
          </a:p>
          <a:p>
            <a:pPr lvl="1"/>
            <a:r>
              <a:rPr lang="en-US" dirty="0" smtClean="0"/>
              <a:t>CSS</a:t>
            </a:r>
          </a:p>
          <a:p>
            <a:pPr lvl="1"/>
            <a:r>
              <a:rPr lang="en-US" dirty="0" smtClean="0"/>
              <a:t>JavaScript(jQuery, </a:t>
            </a:r>
            <a:r>
              <a:rPr lang="en-US" dirty="0" err="1" smtClean="0"/>
              <a:t>ladda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Bootstrap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72435" y="1180734"/>
            <a:ext cx="2873688" cy="1560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Backend</a:t>
            </a:r>
          </a:p>
          <a:p>
            <a:pPr lvl="1"/>
            <a:r>
              <a:rPr lang="en-US" dirty="0" smtClean="0"/>
              <a:t>.NET MVC 4(C#)</a:t>
            </a:r>
          </a:p>
          <a:p>
            <a:pPr lvl="1"/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727621" y="1116412"/>
            <a:ext cx="2287877" cy="1151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SQL server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63" y="3139520"/>
            <a:ext cx="9896535" cy="353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8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918" y="218241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HTML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47784" y="3210461"/>
            <a:ext cx="2113006" cy="79083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Layout.html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41091" y="1767530"/>
            <a:ext cx="2121243" cy="9267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&lt;head&gt;</a:t>
            </a:r>
          </a:p>
          <a:p>
            <a:pPr algn="ctr"/>
            <a:r>
              <a:rPr lang="en-US" dirty="0"/>
              <a:t>	</a:t>
            </a:r>
            <a:r>
              <a:rPr lang="en-US" dirty="0" smtClean="0"/>
              <a:t>head</a:t>
            </a:r>
          </a:p>
          <a:p>
            <a:pPr algn="ctr"/>
            <a:r>
              <a:rPr lang="en-US" dirty="0" smtClean="0"/>
              <a:t>&lt;/head&gt;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41091" y="3228289"/>
            <a:ext cx="2220097" cy="267824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&lt;body&gt;</a:t>
            </a:r>
          </a:p>
          <a:p>
            <a:pPr algn="ctr"/>
            <a:r>
              <a:rPr lang="en-US" dirty="0" smtClean="0"/>
              <a:t>	header</a:t>
            </a:r>
          </a:p>
          <a:p>
            <a:pPr algn="ctr"/>
            <a:r>
              <a:rPr lang="en-US" dirty="0" smtClean="0"/>
              <a:t>	</a:t>
            </a:r>
            <a:r>
              <a:rPr lang="en-US" dirty="0" err="1" smtClean="0"/>
              <a:t>subbody</a:t>
            </a:r>
            <a:endParaRPr lang="en-US" dirty="0" smtClean="0"/>
          </a:p>
          <a:p>
            <a:pPr algn="ctr"/>
            <a:r>
              <a:rPr lang="en-US" dirty="0" smtClean="0"/>
              <a:t>	Footer</a:t>
            </a:r>
          </a:p>
          <a:p>
            <a:pPr algn="ctr"/>
            <a:r>
              <a:rPr lang="en-US" dirty="0" smtClean="0"/>
              <a:t>&lt;/body&gt;</a:t>
            </a:r>
            <a:endParaRPr lang="en-US" dirty="0"/>
          </a:p>
        </p:txBody>
      </p:sp>
      <p:cxnSp>
        <p:nvCxnSpPr>
          <p:cNvPr id="8" name="Straight Arrow Connector 7"/>
          <p:cNvCxnSpPr>
            <a:endCxn id="5" idx="1"/>
          </p:cNvCxnSpPr>
          <p:nvPr/>
        </p:nvCxnSpPr>
        <p:spPr>
          <a:xfrm flipV="1">
            <a:off x="4460790" y="2230909"/>
            <a:ext cx="980301" cy="1105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6" idx="1"/>
          </p:cNvCxnSpPr>
          <p:nvPr/>
        </p:nvCxnSpPr>
        <p:spPr>
          <a:xfrm>
            <a:off x="4460790" y="3682314"/>
            <a:ext cx="980301" cy="885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377879" y="1647373"/>
            <a:ext cx="2121243" cy="9267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Linked All CSS files</a:t>
            </a:r>
          </a:p>
          <a:p>
            <a:pPr algn="ctr"/>
            <a:r>
              <a:rPr lang="en-US" dirty="0" smtClean="0"/>
              <a:t>Main JS files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7562334" y="1647373"/>
            <a:ext cx="811942" cy="583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3"/>
          </p:cNvCxnSpPr>
          <p:nvPr/>
        </p:nvCxnSpPr>
        <p:spPr>
          <a:xfrm>
            <a:off x="7562334" y="2230909"/>
            <a:ext cx="811942" cy="348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324334" y="4979773"/>
            <a:ext cx="2660823" cy="9267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@</a:t>
            </a:r>
            <a:r>
              <a:rPr lang="en-US" dirty="0" err="1"/>
              <a:t>Html.Partial</a:t>
            </a:r>
            <a:r>
              <a:rPr lang="en-US" dirty="0"/>
              <a:t>("_footer</a:t>
            </a:r>
            <a:r>
              <a:rPr lang="en-US" dirty="0" smtClean="0"/>
              <a:t>")- Linked remaining </a:t>
            </a:r>
            <a:r>
              <a:rPr lang="en-US" dirty="0" err="1" smtClean="0"/>
              <a:t>js</a:t>
            </a:r>
            <a:r>
              <a:rPr lang="en-US" dirty="0" smtClean="0"/>
              <a:t> files 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7352270" y="4883299"/>
            <a:ext cx="972064" cy="96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52270" y="4883299"/>
            <a:ext cx="972064" cy="1023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374275" y="2774129"/>
            <a:ext cx="2610882" cy="9267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@</a:t>
            </a:r>
            <a:r>
              <a:rPr lang="en-US" dirty="0" err="1"/>
              <a:t>Html.Partial</a:t>
            </a:r>
            <a:r>
              <a:rPr lang="en-US" dirty="0"/>
              <a:t>("_header")</a:t>
            </a:r>
            <a:r>
              <a:rPr lang="en-US" dirty="0"/>
              <a:t> 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7393974" y="2796019"/>
            <a:ext cx="980302" cy="1438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393974" y="3700888"/>
            <a:ext cx="980300" cy="551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324333" y="3853017"/>
            <a:ext cx="2500186" cy="9267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@</a:t>
            </a:r>
            <a:r>
              <a:rPr lang="en-US" dirty="0" err="1" smtClean="0"/>
              <a:t>RenderBody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7488451" y="3848766"/>
            <a:ext cx="835882" cy="756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463481" y="4605538"/>
            <a:ext cx="860852" cy="174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47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A7F400EE-A8A5-48AF-B4D6-291B52C6F0B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5570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lvl="0"/>
            <a:r>
              <a:rPr lang="en-IN" sz="2000" dirty="0"/>
              <a:t>Totally there are three divisions in the view.</a:t>
            </a:r>
            <a:endParaRPr lang="en-US" sz="2000" dirty="0"/>
          </a:p>
          <a:p>
            <a:pPr lvl="1"/>
            <a:r>
              <a:rPr lang="en-IN" sz="2000" dirty="0"/>
              <a:t>Home – which will have all the basic html pages ( Login, Register, </a:t>
            </a:r>
            <a:r>
              <a:rPr lang="en-IN" sz="2000" dirty="0" err="1"/>
              <a:t>ResetPassword</a:t>
            </a:r>
            <a:r>
              <a:rPr lang="en-IN" sz="2000" dirty="0"/>
              <a:t>, Forgot password, success etc.)</a:t>
            </a:r>
          </a:p>
          <a:p>
            <a:pPr lvl="1"/>
            <a:endParaRPr lang="en-US" sz="2000" dirty="0"/>
          </a:p>
          <a:p>
            <a:pPr lvl="1"/>
            <a:r>
              <a:rPr lang="en-IN" sz="2000" dirty="0"/>
              <a:t>Jobs – It will have all the job related Html (Employers, </a:t>
            </a:r>
            <a:r>
              <a:rPr lang="en-IN" sz="2000" dirty="0" err="1"/>
              <a:t>Mainsearch</a:t>
            </a:r>
            <a:r>
              <a:rPr lang="en-IN" sz="2000" dirty="0"/>
              <a:t> Job, Details, Post Jobs etc.)</a:t>
            </a:r>
          </a:p>
          <a:p>
            <a:pPr lvl="1"/>
            <a:endParaRPr lang="en-US" sz="2000" dirty="0"/>
          </a:p>
          <a:p>
            <a:pPr lvl="1"/>
            <a:r>
              <a:rPr lang="en-IN" sz="2000" dirty="0"/>
              <a:t>Shared –It will have shared HTML pages (Header, Footer, Layout, </a:t>
            </a:r>
            <a:r>
              <a:rPr lang="en-IN" sz="2000" dirty="0" err="1"/>
              <a:t>etc</a:t>
            </a:r>
            <a:r>
              <a:rPr lang="en-IN" sz="2000" dirty="0"/>
              <a:t>)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 dirty="0"/>
              <a:t>JavaScript </a:t>
            </a:r>
            <a:r>
              <a:rPr lang="mr-IN" sz="4100" dirty="0"/>
              <a:t>–</a:t>
            </a:r>
            <a:r>
              <a:rPr lang="en-US" sz="4100" dirty="0"/>
              <a:t> Front End of GOTIN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63" y="319809"/>
            <a:ext cx="3218382" cy="630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4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9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lang="en-US" dirty="0"/>
              <a:t>JavaScript </a:t>
            </a:r>
            <a:r>
              <a:rPr lang="mr-IN" dirty="0"/>
              <a:t>–</a:t>
            </a:r>
            <a:r>
              <a:rPr lang="en-US" dirty="0"/>
              <a:t> Front End of GOTIN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pPr lvl="0"/>
            <a:r>
              <a:rPr lang="en-IN" sz="2400" dirty="0" smtClean="0"/>
              <a:t>view </a:t>
            </a:r>
            <a:r>
              <a:rPr lang="en-IN" sz="2400" dirty="0"/>
              <a:t>Pages mentioned </a:t>
            </a:r>
            <a:r>
              <a:rPr lang="en-IN" sz="2400" dirty="0" smtClean="0"/>
              <a:t>in the previous slide, we have </a:t>
            </a:r>
            <a:r>
              <a:rPr lang="en-IN" sz="2400" dirty="0"/>
              <a:t>written client Side Scripting and did most of the CSS work</a:t>
            </a:r>
            <a:r>
              <a:rPr lang="en-IN" sz="2400" dirty="0" smtClean="0"/>
              <a:t>.</a:t>
            </a:r>
            <a:endParaRPr lang="en-US" sz="2400" dirty="0"/>
          </a:p>
          <a:p>
            <a:r>
              <a:rPr lang="en-IN" sz="2400" dirty="0"/>
              <a:t>Included the frameworks like Bootstrap, jQuery and important JavaScript frameworks.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  <a:p>
            <a:r>
              <a:rPr lang="en-US" sz="2400" dirty="0"/>
              <a:t>Performed AJAX </a:t>
            </a:r>
            <a:r>
              <a:rPr lang="mr-IN" sz="2400" dirty="0"/>
              <a:t>–</a:t>
            </a:r>
            <a:r>
              <a:rPr lang="en-US" sz="2400" dirty="0"/>
              <a:t> Made GOTIN </a:t>
            </a:r>
            <a:r>
              <a:rPr lang="en-US" sz="2400" dirty="0" err="1" smtClean="0"/>
              <a:t>asynchrounous</a:t>
            </a:r>
            <a:endParaRPr lang="en-US" sz="2400" dirty="0" smtClean="0"/>
          </a:p>
          <a:p>
            <a:r>
              <a:rPr lang="en-US" sz="2400" dirty="0" smtClean="0"/>
              <a:t>Some of the scripts have been added in their respective HTML pages.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5704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8" y="0"/>
            <a:ext cx="9911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0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"/>
            <a:ext cx="12192000" cy="685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"/>
            <a:ext cx="12192000" cy="685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7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266</Words>
  <Application>Microsoft Macintosh PowerPoint</Application>
  <PresentationFormat>Widescreen</PresentationFormat>
  <Paragraphs>68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Mangal</vt:lpstr>
      <vt:lpstr>Arial</vt:lpstr>
      <vt:lpstr>Office Theme</vt:lpstr>
      <vt:lpstr>PowerPoint Presentation</vt:lpstr>
      <vt:lpstr>GOTin – Online Job Search Portal</vt:lpstr>
      <vt:lpstr>Technologies Used</vt:lpstr>
      <vt:lpstr>HTML Architecture</vt:lpstr>
      <vt:lpstr>JavaScript – Front End of GOTIN</vt:lpstr>
      <vt:lpstr>JavaScript – Front End of GOTIN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MVC  of GOTin</vt:lpstr>
      <vt:lpstr>Project Specific MVC filles</vt:lpstr>
      <vt:lpstr>Database Schemas</vt:lpstr>
      <vt:lpstr>References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Hariprasath Periyasamy</dc:creator>
  <cp:lastModifiedBy>Hariprasath Periyasamy</cp:lastModifiedBy>
  <cp:revision>17</cp:revision>
  <dcterms:created xsi:type="dcterms:W3CDTF">2017-12-07T03:25:25Z</dcterms:created>
  <dcterms:modified xsi:type="dcterms:W3CDTF">2017-12-07T22:21:05Z</dcterms:modified>
</cp:coreProperties>
</file>